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76" r:id="rId3"/>
    <p:sldId id="277" r:id="rId4"/>
    <p:sldId id="278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DFDB712-2FF2-3B47-968A-C6E4B92067D6}">
          <p14:sldIdLst>
            <p14:sldId id="275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4681"/>
  </p:normalViewPr>
  <p:slideViewPr>
    <p:cSldViewPr snapToGrid="0" snapToObjects="1">
      <p:cViewPr varScale="1">
        <p:scale>
          <a:sx n="114" d="100"/>
          <a:sy n="114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0089E-861D-4643-89A1-B242E8540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59A7C-616E-9E45-89BB-C01504E24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A2B7A1-5F29-3647-A19C-59A56E6A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819766-FCB6-674D-BBFC-50CF9C92E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E603A4-366C-5C44-B211-98D09CFF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22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AEC05-F568-2043-85FB-4B8DD92D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FF2E02-52DF-5A43-9BC6-3E6796453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21B55E-551F-0D40-9B47-2DEB0A16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EA8F8-0C62-754F-A264-823FEACF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A27C95-B62B-9942-BE43-896367B8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19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85F511-376B-8841-B8D2-140CEA5D42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3B1CB8-CB69-5F4E-A463-37FE8CA10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210DC0-155E-2B4B-BC51-6324EC17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FFE248-35A6-EE48-B84D-851E65ED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696BC1-6B55-3949-826C-D89BBACA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53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916FD-3D15-4946-912D-6250B2710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6084A-948C-F246-8285-81A932E3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98555B-D03C-B94E-B64B-E32A4BC4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7F1886-3555-5E4B-AD96-EA3C6927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FE1D79-71D7-7A46-BF5C-7CA785D2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451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1CFDD-621A-2748-A1A9-EBF61353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617926-51BA-4F43-96C4-A9E804DB6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E3580-3E4E-6F40-BC65-4583BC40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AC48FA-906A-9043-B292-F512BAD0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730836-A543-DD48-91B7-65D4C2DD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93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1078E-C4A6-DA41-8A99-FA97C7D17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65967-DB02-C24F-8960-0AC7F10A1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E00288-6F27-1F45-870E-58B64D324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BC3029-9930-AD48-B3BD-34F5EF35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4EEE2B-4C45-F54F-9AF6-55FBB10E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21C821-7180-D642-9B7A-582D0C09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470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87CF2-F0F8-BE41-A23A-888E92F4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185707-79C6-9940-952D-D789A1C9C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480700-7BD9-DB44-9AA2-1B553B110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1D11C1-2F83-EE40-8494-533CE47E5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0F5E7E-345E-794C-8AFB-ED578D8B1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0AF0E4-4C27-D04E-831B-F53591B27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E3D288-F280-F041-9E8D-5D268E19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1A9764-B718-124E-AC75-37AED11D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80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C8118-66CB-CE43-86E6-CEE57617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A57D4B-A8FD-804F-B823-A2EE6905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53AEBC-8472-4A44-8EF7-0976C15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A0E871-D9F3-7547-B4DA-F9E0B492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666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1F2AF8-F3AC-5E49-9D21-11669B7A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9F672C-9F19-3944-AD3C-D8BEAABE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51C64C-5C5D-214D-A188-AF8BEFEC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03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B2C6B-A9F6-8044-98AD-5CCBD4A2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695DDE-DF64-884F-8617-B2C040496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13E3D1-5A82-7D48-AB97-6F723C420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F11DB7-EA66-224E-8B52-3F14E4325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438E26-76AC-A241-BA61-45A69349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1A236C-AA49-7743-BD82-FE9D14D5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717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66DAB-CF6A-F646-8BDC-20E0DFD0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7B6C28-3764-2340-9A2E-4462B4E63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71E5B5-F482-9B47-B318-487AD6D9F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95F8FD-1152-FB4F-BD68-E2E379727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A06631-7327-EB43-9409-7A92E7099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161C44-D1F7-8D42-8EFC-33E5D575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20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C8DF5E-0591-4347-8557-4198CA10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3BA57B-5AC8-4543-9A2E-6FE1D67D3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63C9D-1FC0-3E46-B17F-56153FE40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4395C-E7A1-544D-BCFC-260CEBD72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0515A4-90BA-E94F-A2F9-79A699A0A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91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023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=20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Orbits=58,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023666" cy="369332"/>
              </a:xfrm>
              <a:prstGeom prst="rect">
                <a:avLst/>
              </a:prstGeom>
              <a:blipFill>
                <a:blip r:embed="rId2"/>
                <a:stretch>
                  <a:fillRect l="-946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87FB43-75ED-2448-8315-48603D76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5" y="1282997"/>
            <a:ext cx="5458441" cy="35205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12B102-B3F2-6449-B4C5-49AC3ADD4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368" y="640869"/>
            <a:ext cx="6089885" cy="45648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E2CA734-9180-FA4B-B285-6F7765E64079}"/>
                  </a:ext>
                </a:extLst>
              </p:cNvPr>
              <p:cNvSpPr txBox="1"/>
              <p:nvPr/>
            </p:nvSpPr>
            <p:spPr>
              <a:xfrm>
                <a:off x="879824" y="407351"/>
                <a:ext cx="1906869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kumimoji="1" lang="en-US" altLang="zh-CN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=0.5,</m:t>
                    </m:r>
                    <m:r>
                      <a:rPr kumimoji="1" lang="en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kumimoji="1" lang="en-US" altLang="zh-CN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kumimoji="1" lang="en-US" altLang="zh-CN" dirty="0"/>
                  <a:t>/2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E2CA734-9180-FA4B-B285-6F7765E6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24" y="407351"/>
                <a:ext cx="1906869" cy="303096"/>
              </a:xfrm>
              <a:prstGeom prst="rect">
                <a:avLst/>
              </a:prstGeom>
              <a:blipFill>
                <a:blip r:embed="rId5"/>
                <a:stretch>
                  <a:fillRect l="-2649" t="-12000" r="-3974" b="-4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29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023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=20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=1/5,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Orbits=96,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023666" cy="369332"/>
              </a:xfrm>
              <a:prstGeom prst="rect">
                <a:avLst/>
              </a:prstGeom>
              <a:blipFill>
                <a:blip r:embed="rId2"/>
                <a:stretch>
                  <a:fillRect l="-946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62B58B-B65E-154E-98DD-32B95CC2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0" y="1282997"/>
            <a:ext cx="5582888" cy="35726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B39CAA-6E04-224D-82AB-578A8075B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790" y="839678"/>
            <a:ext cx="6066729" cy="454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9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145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=20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Orbits=134,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145494" cy="369332"/>
              </a:xfrm>
              <a:prstGeom prst="rect">
                <a:avLst/>
              </a:prstGeom>
              <a:blipFill>
                <a:blip r:embed="rId2"/>
                <a:stretch>
                  <a:fillRect l="-920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ABA52B-5B9B-DD46-9609-412EAA52B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39" y="1427963"/>
            <a:ext cx="5487329" cy="34322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56AAB3-CC7D-D741-B12D-CC5E4CEAE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379" y="925550"/>
            <a:ext cx="5762250" cy="431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21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145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=20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=1/9,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Orbits=172,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145494" cy="369332"/>
              </a:xfrm>
              <a:prstGeom prst="rect">
                <a:avLst/>
              </a:prstGeom>
              <a:blipFill>
                <a:blip r:embed="rId2"/>
                <a:stretch>
                  <a:fillRect l="-920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359678-0CB2-D748-A742-6B38332BD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0" y="1536143"/>
            <a:ext cx="5018981" cy="309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6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11689</TotalTime>
  <Words>93</Words>
  <Application>Microsoft Macintosh PowerPoint</Application>
  <PresentationFormat>宽屏</PresentationFormat>
  <Paragraphs>17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Arial</vt:lpstr>
      <vt:lpstr>Cambria Math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ABC of FQHE</dc:title>
  <dc:creator>Microsoft Office 用户</dc:creator>
  <cp:lastModifiedBy>Microsoft Office User</cp:lastModifiedBy>
  <cp:revision>1444</cp:revision>
  <dcterms:created xsi:type="dcterms:W3CDTF">2019-05-09T11:33:34Z</dcterms:created>
  <dcterms:modified xsi:type="dcterms:W3CDTF">2020-06-05T23:57:29Z</dcterms:modified>
</cp:coreProperties>
</file>